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Нижерадзе\Фоны\890c33f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1" y="213285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Знакомство с животными Севера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5229200"/>
            <a:ext cx="2710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</a:t>
            </a:r>
          </a:p>
          <a:p>
            <a:r>
              <a:rPr lang="ru-RU" dirty="0" smtClean="0"/>
              <a:t> МАДОУ «Мальвина»</a:t>
            </a:r>
          </a:p>
          <a:p>
            <a:r>
              <a:rPr lang="ru-RU" dirty="0" err="1" smtClean="0"/>
              <a:t>Кургаева</a:t>
            </a:r>
            <a:r>
              <a:rPr lang="ru-RU" dirty="0" smtClean="0"/>
              <a:t>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t\Desktop\Нижерадзе\Фоны\890c33f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12845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Полярный волк обитает на обширных пространствах полярных регионов, которые 5 месяцев погружены в темноту. Чтобы выжить, волк приспособился есть любой корм, который только попадается. Он хорошо приспособлен к жизни в Арктике: может годами жить при минусовой температуре, месяцами не видеть солнечного света и неделями оставаться без пищи.</a:t>
            </a:r>
          </a:p>
          <a:p>
            <a:endParaRPr lang="ru-RU" dirty="0"/>
          </a:p>
          <a:p>
            <a:r>
              <a:rPr lang="ru-RU" dirty="0"/>
              <a:t>Полярный волк до сих пор обитает на всей территории исторически доступной его виду. Причиной тому является слабая конкуренция с человеком.</a:t>
            </a:r>
          </a:p>
          <a:p>
            <a:endParaRPr lang="ru-RU" dirty="0"/>
          </a:p>
          <a:p>
            <a:r>
              <a:rPr lang="ru-RU" dirty="0"/>
              <a:t>Длина без хвоста: 130—150 см. Высота в холке: 80—93 см. Масса: до 85 кг, самки меньше. Продолжительность жизни: около 17 лет. </a:t>
            </a:r>
            <a:endParaRPr lang="ru-RU" dirty="0" smtClean="0"/>
          </a:p>
          <a:p>
            <a:r>
              <a:rPr lang="ru-RU" dirty="0" smtClean="0"/>
              <a:t>Питаются полярные волки леммингами и полярными зайцами. </a:t>
            </a:r>
            <a:r>
              <a:rPr lang="ru-RU" dirty="0"/>
              <a:t>Однако для того, чтобы выжить, стае волков иногда необходима и более крупная добыча. Таковой могут быть овцебык и северные олени. В поисках пищи волчья стая может обходить районы площадью до 2000 км².</a:t>
            </a:r>
          </a:p>
        </p:txBody>
      </p:sp>
    </p:spTree>
    <p:extLst>
      <p:ext uri="{BB962C8B-B14F-4D97-AF65-F5344CB8AC3E}">
        <p14:creationId xmlns:p14="http://schemas.microsoft.com/office/powerpoint/2010/main" val="286608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t\Desktop\14 гр\polyarnaya-s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9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t\Desktop\Нижерадзе\Фоны\890c33f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582341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Белая сова является самым крупным хищником полярной полосы. Самки по размерам и массе превосходят самцов.</a:t>
            </a:r>
          </a:p>
          <a:p>
            <a:r>
              <a:rPr lang="ru-RU" dirty="0"/>
              <a:t>Размах крыльев взрослой особи достигает полутора метров, в вес крупных самок – до 2-х килограмм. Увидеть хищника на снегу непросто, так как окрас пера взрослых птиц практически полностью белый, заметны лишь небольшие и редкие черные пестрины. У самок </a:t>
            </a:r>
            <a:r>
              <a:rPr lang="ru-RU" dirty="0" err="1"/>
              <a:t>пестрин</a:t>
            </a:r>
            <a:r>
              <a:rPr lang="ru-RU" dirty="0"/>
              <a:t> как правило больше, а старые самцы бывают абсолютно белыми, не принимая в расчет несколько черных полос на хвосте. Ввиду существования в условиях сильных холодов, оперение полярной совы очень густое и теплое, ноги покрыты тонким пером, напоминающим шерсть, и даже клюв почти полностью скрыт под мелкими перьями.</a:t>
            </a:r>
          </a:p>
          <a:p>
            <a:r>
              <a:rPr lang="ru-RU" dirty="0" smtClean="0"/>
              <a:t>В </a:t>
            </a:r>
            <a:r>
              <a:rPr lang="ru-RU" dirty="0"/>
              <a:t>летний период белая сова в основном питается грызунами (чаще всего леммингами), в меньшей степени пернатой дичью и рыбой. Зимой, когда корма меньше, охотится на грызунов и зайцев, режа на птиц, не откажется и от падали. </a:t>
            </a:r>
          </a:p>
        </p:txBody>
      </p:sp>
    </p:spTree>
    <p:extLst>
      <p:ext uri="{BB962C8B-B14F-4D97-AF65-F5344CB8AC3E}">
        <p14:creationId xmlns:p14="http://schemas.microsoft.com/office/powerpoint/2010/main" val="283369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t\Desktop\14 гр\lemmi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7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t\Desktop\Нижерадзе\Фоны\890c33f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274838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Лемминги </a:t>
            </a:r>
            <a:r>
              <a:rPr lang="ru-RU" dirty="0"/>
              <a:t>— мелкие животные, но все же заметно крупнее мышей, длина их тела составляет 12-18 см, хвост короткий — всего 1-2 см. Телосложением они очень напоминают всем известных хомяков: маленькие глазки-бусинки, короткие чувствительные </a:t>
            </a:r>
            <a:r>
              <a:rPr lang="ru-RU" dirty="0" err="1"/>
              <a:t>вибриссы</a:t>
            </a:r>
            <a:r>
              <a:rPr lang="ru-RU" dirty="0"/>
              <a:t> («усы») и такие же короткие лапки. У копытных леммингов коготки на лапках к зиме разрастаются и становятся широкими, к тому же они еще и раздвоены на концах — отсюда и название «копытный». Шерсть у леммингов короткая, их мех не имеет никакой ценности. Окраска у разных видов варьирует от серой до бурой. Питаются лемминги тундровыми злаками, веточками, листьями, почками, корой тундровых кустарничков и карликовых деревьев, ягодами. Лесной лемминг питается исключительно мхами и лишайниками. Так как растительная пища бедна минералами, то лемминги при случае грызут сброшенные оленьи рога, яичную скорлупу из птичьих гнезд. Как и все грызуны, лемминги довольно прожорливы и едят практически все свободное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98979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t\Desktop\Нижерадзе\Фоны\890c33f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060848"/>
            <a:ext cx="599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1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\Desktop\Нижерадзе\Фоны\890c33f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t\Desktop\Нижерадзе\Фоны\890c33f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274838"/>
            <a:ext cx="75608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dirty="0">
                <a:solidFill>
                  <a:srgbClr val="FF0000"/>
                </a:solidFill>
              </a:rPr>
              <a:t>Закрепить знания детей о животных севера, климатических особенностей среды их обитания.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Прививать </a:t>
            </a:r>
            <a:r>
              <a:rPr lang="ru-RU" sz="3200" dirty="0">
                <a:solidFill>
                  <a:srgbClr val="FF0000"/>
                </a:solidFill>
              </a:rPr>
              <a:t>любовь к животным .</a:t>
            </a:r>
          </a:p>
        </p:txBody>
      </p:sp>
    </p:spTree>
    <p:extLst>
      <p:ext uri="{BB962C8B-B14F-4D97-AF65-F5344CB8AC3E}">
        <p14:creationId xmlns:p14="http://schemas.microsoft.com/office/powerpoint/2010/main" val="338963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t\Desktop\14 гр\olen_sever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3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t\Desktop\Нижерадзе\Фоны\890c33f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28343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Северный олень - крупный зверь с несколько удлиненным телом и сравнительно невысокими конечностями. Длина тела 180-220 см, высота в холке 110-140 см, вес 100-220 кг. Голова слегка горбоносая, шея длинная, уши небольшие, на концах притуплённые, хвост выдается из меха. Длинные волосы на шее образуют гриву. В отличие от всех наших оленей, самки, как и самцы, имеют рога. Окраска летом однотонная, бурая, разной степени интенсивности. Грива и небольшое "зеркало" белые. Зимняя окраска более контрастная, с заметным преобладанием светлых и даже белых участков. Молодые однотонно бурые. Волосяной покров длинный, грубый и </a:t>
            </a:r>
            <a:r>
              <a:rPr lang="ru-RU" dirty="0" smtClean="0"/>
              <a:t>ломкий. Северный </a:t>
            </a:r>
            <a:r>
              <a:rPr lang="ru-RU" dirty="0"/>
              <a:t>олень питается зимой различными лишайниками (в первую очередь ягелем), летом - травянистыми растениями (злаки, осоки, разнотравье), ночками и молодыми побегами некоторых древесных пород. Часто поедает грибы и мелких позвоночных (леммингов). Северный олень ведет стадный образ жизни. Передвигается обычно шагом или рысью, испуганные животные спасаются галопом. Очень хорошо плавает. В поисках доступного корма и спасаясь от гнуса совершает регулярные сезонные кочевки. </a:t>
            </a:r>
          </a:p>
        </p:txBody>
      </p:sp>
    </p:spTree>
    <p:extLst>
      <p:ext uri="{BB962C8B-B14F-4D97-AF65-F5344CB8AC3E}">
        <p14:creationId xmlns:p14="http://schemas.microsoft.com/office/powerpoint/2010/main" val="279542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t\Desktop\14 гр\polar-be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1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t\Desktop\Нижерадзе\Фоны\890c33f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71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Белый </a:t>
            </a:r>
            <a:r>
              <a:rPr lang="ru-RU" sz="2000" dirty="0"/>
              <a:t>медведь – самый крупный хищник на нашей планете. Его вес может достигать 1 тонны, а длинна тела 3 м. Рост белого медведя в холке достигает 1,5 м. Чаще всего вес самца составляет 400-500 кг, длинна 2-2,5 м. Самки по габаритам значительно уступают самцам,  средний вес 200-300 кг, длина 1,8-2 м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Густая </a:t>
            </a:r>
            <a:r>
              <a:rPr lang="ru-RU" sz="2000" dirty="0"/>
              <a:t>шерсть белого медведя, состоящая из двух толстых рядов волос, не дает ему замерзнуть. Помимо шерсти, чтобы не чувствовать холода, у них есть толстый подкожный слой жира до 13 см. Шерсть и шишечки на лапах не дают скользить по льду, а перепонки между пальцами помогают плавать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У белого медведя прекрасно развито обоняние, зрение и слух. Своим носом он может учуять добычу на расстоянии 32 км. Благодаря своему острому зрению белый медведь может увидеть тюленя или морского котика на расстоянии 1 км, а слух позволяет услышать любое движение под толстым слоем льда. Все эти способности делают белого медведя отличным охотником. Чтобы поймать добычу, медведи способны преодолевать огромные расстояния вплавь.</a:t>
            </a:r>
          </a:p>
        </p:txBody>
      </p:sp>
    </p:spTree>
    <p:extLst>
      <p:ext uri="{BB962C8B-B14F-4D97-AF65-F5344CB8AC3E}">
        <p14:creationId xmlns:p14="http://schemas.microsoft.com/office/powerpoint/2010/main" val="45172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t\Desktop\14 гр\arctic-fox-on-sea-ice--north-slope-near-arctic-ocean--ala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7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t\Desktop\Нижерадзе\Фоны\890c33f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843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Песец обыкновенный или полярная лисица - некрупное хищное млекопитающее, единственный представитель своего рода. По окраске выделяют две формы: белый песец и голубой песец. Белый песец летом имеет серовато-бурую окраску, зимой - белую. Голубой песец и летом и зимой дымчато-серый, с голубоватым оттенком. Линька происходит у всех песцов два раза в год.</a:t>
            </a:r>
          </a:p>
          <a:p>
            <a:endParaRPr lang="ru-RU" dirty="0"/>
          </a:p>
          <a:p>
            <a:r>
              <a:rPr lang="ru-RU" dirty="0"/>
              <a:t>Туловище песца удлинённое, ноги относительно короткие, хвост у стоящего животного достигает земли. Шерсть густая и очень мягкая. Длина тела до 75 см, длина хвоста - до 52 см. Песец всеяден. В состав его кормов входит 125 видов животных и 25 видов растений. Однако, основой питания все-таки являются мелкие грызуны, в особенности лемминги, а также птицы. Кормится как выброшенной на берег, так и добытой самим рыбой. Не брезгует растительной пищей: ест ягоды ( морошку, чернику), водоросли, морскую капусту, травы. Не отказывается песец и от падали. Часто следует за белым медведем, подъедая за тем остатки тюленьих туш. Песец прекрасно умеет опустошать капканы, поставленные человеком. песец - животное запасливое. Он летом запасает в логове излишки пищи на зиму.</a:t>
            </a:r>
          </a:p>
        </p:txBody>
      </p:sp>
    </p:spTree>
    <p:extLst>
      <p:ext uri="{BB962C8B-B14F-4D97-AF65-F5344CB8AC3E}">
        <p14:creationId xmlns:p14="http://schemas.microsoft.com/office/powerpoint/2010/main" val="363524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t\Desktop\14 гр\102717037.1127343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59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1088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tt</dc:creator>
  <cp:lastModifiedBy>tt</cp:lastModifiedBy>
  <cp:revision>6</cp:revision>
  <dcterms:created xsi:type="dcterms:W3CDTF">2016-04-12T16:04:37Z</dcterms:created>
  <dcterms:modified xsi:type="dcterms:W3CDTF">2016-04-12T17:17:43Z</dcterms:modified>
</cp:coreProperties>
</file>