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1" r:id="rId7"/>
    <p:sldId id="262" r:id="rId8"/>
    <p:sldId id="263" r:id="rId9"/>
    <p:sldId id="264" r:id="rId10"/>
    <p:sldId id="260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4" d="100"/>
          <a:sy n="64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akalivanie-(page-picture-large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3340" y="0"/>
            <a:ext cx="925068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2500329"/>
          </a:xfrm>
        </p:spPr>
        <p:txBody>
          <a:bodyPr/>
          <a:lstStyle/>
          <a:p>
            <a:r>
              <a:rPr lang="ru-RU" b="1" dirty="0" smtClean="0"/>
              <a:t>Неделя розовых щек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43182"/>
            <a:ext cx="6400800" cy="2995618"/>
          </a:xfrm>
        </p:spPr>
        <p:txBody>
          <a:bodyPr/>
          <a:lstStyle/>
          <a:p>
            <a:r>
              <a:rPr lang="ru-RU" dirty="0" smtClean="0"/>
              <a:t>Подготовительная группа: «Теремок».</a:t>
            </a:r>
          </a:p>
          <a:p>
            <a:r>
              <a:rPr lang="ru-RU" dirty="0" smtClean="0"/>
              <a:t>воспитатель:</a:t>
            </a:r>
            <a:endParaRPr lang="ru-RU" dirty="0" smtClean="0"/>
          </a:p>
          <a:p>
            <a:r>
              <a:rPr lang="ru-RU" dirty="0" smtClean="0"/>
              <a:t>Ведерникова Е.В.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1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8912" y="2932545"/>
            <a:ext cx="5286412" cy="35682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14810" y="642918"/>
            <a:ext cx="4714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Следует ребятам знать,</a:t>
            </a:r>
          </a:p>
          <a:p>
            <a:pPr algn="ctr"/>
            <a:r>
              <a:rPr lang="ru-RU" sz="2400" b="1" i="1" dirty="0" smtClean="0"/>
              <a:t>Нужно всем в </a:t>
            </a:r>
            <a:r>
              <a:rPr lang="ru-RU" sz="2400" b="1" i="1" dirty="0" err="1" smtClean="0"/>
              <a:t>сончас</a:t>
            </a:r>
            <a:r>
              <a:rPr lang="ru-RU" sz="2400" b="1" i="1" dirty="0" smtClean="0"/>
              <a:t> поспать.</a:t>
            </a:r>
          </a:p>
          <a:p>
            <a:pPr algn="ctr"/>
            <a:r>
              <a:rPr lang="ru-RU" sz="2400" b="1" i="1" dirty="0" smtClean="0"/>
              <a:t>Мы здоровье укрепляем,</a:t>
            </a:r>
          </a:p>
          <a:p>
            <a:pPr algn="ctr"/>
            <a:r>
              <a:rPr lang="ru-RU" sz="2400" b="1" i="1" dirty="0" smtClean="0"/>
              <a:t>Режим дня мы соблюдаем.</a:t>
            </a:r>
            <a:endParaRPr lang="ru-RU" sz="2400" b="1" i="1" dirty="0"/>
          </a:p>
        </p:txBody>
      </p:sp>
      <p:pic>
        <p:nvPicPr>
          <p:cNvPr id="3" name="Рисунок 2" descr="IMG_01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81000"/>
            <a:ext cx="4143404" cy="3548066"/>
          </a:xfrm>
          <a:prstGeom prst="rect">
            <a:avLst/>
          </a:prstGeom>
        </p:spPr>
      </p:pic>
      <p:pic>
        <p:nvPicPr>
          <p:cNvPr id="5" name="Рисунок 4" descr="Saglikli-Yasam-icin-Gerekenl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286256"/>
            <a:ext cx="2706706" cy="23246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48" y="571480"/>
            <a:ext cx="4429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Организм наш очень сложен,</a:t>
            </a:r>
          </a:p>
          <a:p>
            <a:pPr algn="ctr"/>
            <a:r>
              <a:rPr lang="ru-RU" sz="2400" b="1" i="1" dirty="0" smtClean="0"/>
              <a:t>Нужно нам его беречь.</a:t>
            </a:r>
          </a:p>
          <a:p>
            <a:pPr algn="ctr"/>
            <a:r>
              <a:rPr lang="ru-RU" sz="2400" b="1" i="1" dirty="0" smtClean="0"/>
              <a:t>И поэтому так часто </a:t>
            </a:r>
          </a:p>
          <a:p>
            <a:pPr algn="ctr"/>
            <a:r>
              <a:rPr lang="ru-RU" sz="2400" b="1" i="1" dirty="0" smtClean="0"/>
              <a:t>Мы ведем об этом речь.</a:t>
            </a:r>
            <a:endParaRPr lang="ru-RU" sz="2400" b="1" i="1" dirty="0"/>
          </a:p>
        </p:txBody>
      </p:sp>
      <p:pic>
        <p:nvPicPr>
          <p:cNvPr id="4" name="Рисунок 3" descr="IMG_38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81000"/>
            <a:ext cx="4286280" cy="3762380"/>
          </a:xfrm>
          <a:prstGeom prst="rect">
            <a:avLst/>
          </a:prstGeom>
        </p:spPr>
      </p:pic>
      <p:pic>
        <p:nvPicPr>
          <p:cNvPr id="5" name="Рисунок 4" descr="IMG_38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2857496"/>
            <a:ext cx="5143536" cy="3619504"/>
          </a:xfrm>
          <a:prstGeom prst="rect">
            <a:avLst/>
          </a:prstGeom>
        </p:spPr>
      </p:pic>
      <p:pic>
        <p:nvPicPr>
          <p:cNvPr id="6" name="Рисунок 5" descr="Saglikli-Yasam-icin-Gerekenl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357694"/>
            <a:ext cx="2492392" cy="21405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to20ki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57290" y="4643446"/>
            <a:ext cx="6572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Здоровым и счастливым быть-</a:t>
            </a:r>
          </a:p>
          <a:p>
            <a:pPr algn="ctr"/>
            <a:r>
              <a:rPr lang="ru-RU" sz="2800" b="1" i="1" dirty="0" smtClean="0"/>
              <a:t>В этом сила главная.</a:t>
            </a:r>
          </a:p>
          <a:p>
            <a:pPr algn="ctr"/>
            <a:r>
              <a:rPr lang="ru-RU" sz="2800" b="1" i="1" dirty="0" smtClean="0"/>
              <a:t>Здоровья, счастья вам, добра!</a:t>
            </a:r>
          </a:p>
          <a:p>
            <a:pPr algn="ctr"/>
            <a:r>
              <a:rPr lang="ru-RU" sz="2800" b="1" i="1" dirty="0" smtClean="0"/>
              <a:t>Спасибо за внимание!</a:t>
            </a:r>
            <a:endParaRPr lang="ru-RU" sz="28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214422"/>
            <a:ext cx="66437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/>
              <a:t>Цель:  </a:t>
            </a:r>
            <a:r>
              <a:rPr lang="ru-RU" sz="2400" b="1" i="1" dirty="0" smtClean="0"/>
              <a:t>Расширять представления воспитанников о здоровом образе жизни. </a:t>
            </a:r>
          </a:p>
          <a:p>
            <a:endParaRPr lang="ru-RU" sz="2400" b="1" i="1" u="sng" dirty="0" smtClean="0"/>
          </a:p>
          <a:p>
            <a:r>
              <a:rPr lang="ru-RU" sz="2400" b="1" i="1" u="sng" dirty="0" smtClean="0"/>
              <a:t>Задачи: </a:t>
            </a:r>
            <a:r>
              <a:rPr lang="ru-RU" sz="2400" b="1" i="1" dirty="0" smtClean="0"/>
              <a:t>Вызвать положительные отношения к подвижным играм, занятиям спортом, спортивным упражнениям. Систематизировать знания воспитанников о правильном питании и соблюдении режима дня в детском саду и дома.</a:t>
            </a:r>
          </a:p>
          <a:p>
            <a:r>
              <a:rPr lang="ru-RU" sz="2400" b="1" i="1" dirty="0" smtClean="0"/>
              <a:t>Воспитывать привычку самостоятельно следить за своим здоровьем, желание беречь и укреплять его.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571480"/>
            <a:ext cx="3643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В жизни главное – здоровье!</a:t>
            </a:r>
          </a:p>
          <a:p>
            <a:pPr algn="ctr"/>
            <a:r>
              <a:rPr lang="ru-RU" sz="2000" b="1" i="1" dirty="0" smtClean="0"/>
              <a:t>Согласитесь, господа.</a:t>
            </a:r>
          </a:p>
          <a:p>
            <a:pPr algn="ctr"/>
            <a:r>
              <a:rPr lang="ru-RU" sz="2000" b="1" i="1" dirty="0" smtClean="0"/>
              <a:t>И к нему с большой любовью</a:t>
            </a:r>
          </a:p>
          <a:p>
            <a:pPr algn="ctr"/>
            <a:r>
              <a:rPr lang="ru-RU" sz="2000" b="1" i="1" dirty="0" smtClean="0"/>
              <a:t>Мы относимся всегда.</a:t>
            </a:r>
          </a:p>
          <a:p>
            <a:pPr algn="ctr"/>
            <a:r>
              <a:rPr lang="ru-RU" sz="2000" b="1" i="1" dirty="0" smtClean="0"/>
              <a:t>Всем расскажем по порядку,</a:t>
            </a:r>
          </a:p>
          <a:p>
            <a:pPr algn="ctr"/>
            <a:r>
              <a:rPr lang="ru-RU" sz="2000" b="1" i="1" dirty="0" smtClean="0"/>
              <a:t>Как здоровье укрепить…</a:t>
            </a:r>
            <a:endParaRPr lang="ru-RU" sz="2000" b="1" i="1" dirty="0"/>
          </a:p>
        </p:txBody>
      </p:sp>
      <p:pic>
        <p:nvPicPr>
          <p:cNvPr id="4" name="Рисунок 3" descr="IMG_0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2714620"/>
            <a:ext cx="4429156" cy="3762380"/>
          </a:xfrm>
          <a:prstGeom prst="rect">
            <a:avLst/>
          </a:prstGeom>
        </p:spPr>
      </p:pic>
      <p:pic>
        <p:nvPicPr>
          <p:cNvPr id="5" name="Рисунок 4" descr="IMG_00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7166"/>
            <a:ext cx="4143404" cy="2857520"/>
          </a:xfrm>
          <a:prstGeom prst="rect">
            <a:avLst/>
          </a:prstGeom>
        </p:spPr>
      </p:pic>
      <p:pic>
        <p:nvPicPr>
          <p:cNvPr id="6" name="Рисунок 5" descr="Saglikli-Yasam-icin-Gerekenl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3643314"/>
            <a:ext cx="3286148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4876" y="500042"/>
            <a:ext cx="4143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Ну-ка быстро, не ленись</a:t>
            </a:r>
          </a:p>
          <a:p>
            <a:pPr algn="ctr"/>
            <a:r>
              <a:rPr lang="ru-RU" sz="2400" b="1" i="1" dirty="0" smtClean="0"/>
              <a:t>На зарядку становись,</a:t>
            </a:r>
          </a:p>
          <a:p>
            <a:pPr algn="ctr"/>
            <a:r>
              <a:rPr lang="ru-RU" sz="2400" b="1" i="1" dirty="0" smtClean="0"/>
              <a:t>Будем закаляться,</a:t>
            </a:r>
          </a:p>
          <a:p>
            <a:pPr algn="ctr"/>
            <a:r>
              <a:rPr lang="ru-RU" sz="2400" b="1" i="1" dirty="0" smtClean="0"/>
              <a:t>Спортом заниматься.</a:t>
            </a:r>
            <a:endParaRPr lang="ru-RU" sz="2400" b="1" i="1" dirty="0"/>
          </a:p>
        </p:txBody>
      </p:sp>
      <p:pic>
        <p:nvPicPr>
          <p:cNvPr id="6" name="Рисунок 5" descr="IMG_36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81000"/>
            <a:ext cx="4357718" cy="3476628"/>
          </a:xfrm>
          <a:prstGeom prst="rect">
            <a:avLst/>
          </a:prstGeom>
        </p:spPr>
      </p:pic>
      <p:pic>
        <p:nvPicPr>
          <p:cNvPr id="8" name="Рисунок 7" descr="3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3000372"/>
            <a:ext cx="4786346" cy="3476628"/>
          </a:xfrm>
          <a:prstGeom prst="rect">
            <a:avLst/>
          </a:prstGeom>
        </p:spPr>
      </p:pic>
      <p:pic>
        <p:nvPicPr>
          <p:cNvPr id="5" name="Рисунок 4" descr="Saglikli-Yasam-icin-Gerekenl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919831"/>
            <a:ext cx="3421086" cy="29381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94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3214686"/>
            <a:ext cx="5143536" cy="33575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43438" y="1000108"/>
            <a:ext cx="4214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Мы купаемся, обливаемся.</a:t>
            </a:r>
          </a:p>
          <a:p>
            <a:pPr algn="ctr"/>
            <a:r>
              <a:rPr lang="ru-RU" sz="2400" b="1" i="1" dirty="0" smtClean="0"/>
              <a:t>Ясно всем, что закаляемся.</a:t>
            </a:r>
          </a:p>
          <a:p>
            <a:pPr algn="ctr"/>
            <a:r>
              <a:rPr lang="ru-RU" sz="2400" b="1" i="1" dirty="0" smtClean="0"/>
              <a:t>Так отбросим много бед-</a:t>
            </a:r>
          </a:p>
          <a:p>
            <a:pPr algn="ctr"/>
            <a:r>
              <a:rPr lang="ru-RU" sz="2400" b="1" i="1" dirty="0" smtClean="0"/>
              <a:t>Укрепим иммунитет.</a:t>
            </a:r>
            <a:endParaRPr lang="ru-RU" sz="2400" b="1" i="1" dirty="0"/>
          </a:p>
        </p:txBody>
      </p:sp>
      <p:pic>
        <p:nvPicPr>
          <p:cNvPr id="4" name="Рисунок 3" descr="IMG_94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822" y="381630"/>
            <a:ext cx="4500594" cy="3557592"/>
          </a:xfrm>
          <a:prstGeom prst="rect">
            <a:avLst/>
          </a:prstGeom>
        </p:spPr>
      </p:pic>
      <p:pic>
        <p:nvPicPr>
          <p:cNvPr id="5" name="Рисунок 4" descr="Saglikli-Yasam-icin-Gerekenl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429132"/>
            <a:ext cx="2349516" cy="20178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0562" y="428604"/>
            <a:ext cx="4286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Вот зима снежинки кружит,</a:t>
            </a:r>
          </a:p>
          <a:p>
            <a:pPr algn="ctr"/>
            <a:r>
              <a:rPr lang="ru-RU" sz="2400" b="1" i="1" dirty="0" smtClean="0"/>
              <a:t> Так и студит, так и вьюжит,</a:t>
            </a:r>
          </a:p>
          <a:p>
            <a:pPr algn="ctr"/>
            <a:r>
              <a:rPr lang="ru-RU" sz="2400" b="1" i="1" dirty="0" smtClean="0"/>
              <a:t>А мы снега не боимся</a:t>
            </a:r>
          </a:p>
          <a:p>
            <a:pPr algn="ctr"/>
            <a:r>
              <a:rPr lang="ru-RU" sz="2400" b="1" i="1" dirty="0" smtClean="0"/>
              <a:t>С горы летим и веселимся.</a:t>
            </a:r>
            <a:endParaRPr lang="ru-RU" sz="2400" b="1" i="1" dirty="0"/>
          </a:p>
        </p:txBody>
      </p:sp>
      <p:pic>
        <p:nvPicPr>
          <p:cNvPr id="3" name="Рисунок 2" descr="IMG_01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97" y="351528"/>
            <a:ext cx="4282403" cy="3362995"/>
          </a:xfrm>
          <a:prstGeom prst="rect">
            <a:avLst/>
          </a:prstGeom>
        </p:spPr>
      </p:pic>
      <p:pic>
        <p:nvPicPr>
          <p:cNvPr id="4" name="Рисунок 3" descr="IMG_00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3002" y="3071810"/>
            <a:ext cx="5000628" cy="3429024"/>
          </a:xfrm>
          <a:prstGeom prst="rect">
            <a:avLst/>
          </a:prstGeom>
        </p:spPr>
      </p:pic>
      <p:pic>
        <p:nvPicPr>
          <p:cNvPr id="5" name="Рисунок 4" descr="Saglikli-Yasam-icin-Gerekenl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357694"/>
            <a:ext cx="2563830" cy="22019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38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3071810"/>
            <a:ext cx="4786346" cy="34051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29124" y="642918"/>
            <a:ext cx="4429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Тренировка, тренировка</a:t>
            </a:r>
          </a:p>
          <a:p>
            <a:pPr algn="ctr"/>
            <a:r>
              <a:rPr lang="ru-RU" sz="2400" b="1" i="1" dirty="0" smtClean="0"/>
              <a:t>Для спортивной, для сноровки.</a:t>
            </a:r>
          </a:p>
          <a:p>
            <a:pPr algn="ctr"/>
            <a:r>
              <a:rPr lang="ru-RU" sz="2400" b="1" i="1" dirty="0" smtClean="0"/>
              <a:t>Чтоб успешно развиваться</a:t>
            </a:r>
          </a:p>
          <a:p>
            <a:pPr algn="ctr"/>
            <a:r>
              <a:rPr lang="ru-RU" sz="2400" b="1" i="1" dirty="0" smtClean="0"/>
              <a:t> нужно спортом заниматься. </a:t>
            </a:r>
            <a:endParaRPr lang="ru-RU" sz="2400" b="1" i="1" dirty="0"/>
          </a:p>
        </p:txBody>
      </p:sp>
      <p:pic>
        <p:nvPicPr>
          <p:cNvPr id="3" name="Рисунок 2" descr="IMG_01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81000"/>
            <a:ext cx="4071966" cy="3262314"/>
          </a:xfrm>
          <a:prstGeom prst="rect">
            <a:avLst/>
          </a:prstGeom>
        </p:spPr>
      </p:pic>
      <p:pic>
        <p:nvPicPr>
          <p:cNvPr id="5" name="Рисунок 4" descr="Saglikli-Yasam-icin-Gerekenl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990420"/>
            <a:ext cx="3063896" cy="26313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48" y="357166"/>
            <a:ext cx="4500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Нам полезно без сомненья</a:t>
            </a:r>
          </a:p>
          <a:p>
            <a:pPr algn="ctr"/>
            <a:r>
              <a:rPr lang="ru-RU" sz="2400" b="1" i="1" dirty="0" smtClean="0"/>
              <a:t>Все, что связано с движеньем.</a:t>
            </a:r>
          </a:p>
          <a:p>
            <a:pPr algn="ctr"/>
            <a:r>
              <a:rPr lang="ru-RU" sz="2400" b="1" i="1" dirty="0" smtClean="0"/>
              <a:t>В руки мы возьмем скакалку,</a:t>
            </a:r>
          </a:p>
          <a:p>
            <a:pPr algn="ctr"/>
            <a:r>
              <a:rPr lang="ru-RU" sz="2400" b="1" i="1" dirty="0" smtClean="0"/>
              <a:t>Обруч, кубик или палку.</a:t>
            </a:r>
            <a:endParaRPr lang="ru-RU" sz="2400" b="1" i="1" dirty="0"/>
          </a:p>
        </p:txBody>
      </p:sp>
      <p:pic>
        <p:nvPicPr>
          <p:cNvPr id="3" name="Рисунок 2" descr="IMG_0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3929090" cy="3429024"/>
          </a:xfrm>
          <a:prstGeom prst="rect">
            <a:avLst/>
          </a:prstGeom>
        </p:spPr>
      </p:pic>
      <p:pic>
        <p:nvPicPr>
          <p:cNvPr id="4" name="Рисунок 3" descr="IMG_01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987309"/>
            <a:ext cx="4960568" cy="3313559"/>
          </a:xfrm>
          <a:prstGeom prst="rect">
            <a:avLst/>
          </a:prstGeom>
        </p:spPr>
      </p:pic>
      <p:pic>
        <p:nvPicPr>
          <p:cNvPr id="5" name="Рисунок 4" descr="Saglikli-Yasam-icin-Gerekenl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0338" y="3929066"/>
            <a:ext cx="3052154" cy="26213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01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81000"/>
            <a:ext cx="4572032" cy="34051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357166"/>
            <a:ext cx="4214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В жизни нам необходимо</a:t>
            </a:r>
          </a:p>
          <a:p>
            <a:pPr algn="ctr"/>
            <a:r>
              <a:rPr lang="ru-RU" sz="2400" b="1" i="1" dirty="0" smtClean="0"/>
              <a:t>Очень много витаминов.</a:t>
            </a:r>
          </a:p>
          <a:p>
            <a:pPr algn="ctr"/>
            <a:r>
              <a:rPr lang="ru-RU" sz="2400" b="1" i="1" dirty="0" smtClean="0"/>
              <a:t>Всех сейчас не перечесть.</a:t>
            </a:r>
          </a:p>
          <a:p>
            <a:pPr algn="ctr"/>
            <a:r>
              <a:rPr lang="ru-RU" sz="2400" b="1" i="1" dirty="0" smtClean="0"/>
              <a:t>Нужно нам их больше есть.</a:t>
            </a:r>
            <a:endParaRPr lang="ru-RU" sz="2400" b="1" i="1" dirty="0"/>
          </a:p>
        </p:txBody>
      </p:sp>
      <p:pic>
        <p:nvPicPr>
          <p:cNvPr id="4" name="Рисунок 3" descr="IMG_95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5" y="2857495"/>
            <a:ext cx="4714909" cy="3643339"/>
          </a:xfrm>
          <a:prstGeom prst="rect">
            <a:avLst/>
          </a:prstGeom>
        </p:spPr>
      </p:pic>
      <p:pic>
        <p:nvPicPr>
          <p:cNvPr id="5" name="Рисунок 4" descr="Saglikli-Yasam-icin-Gerekenl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857628"/>
            <a:ext cx="3243974" cy="27860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276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Неделя розовых щек.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нескучного здоровья.</dc:title>
  <dc:creator>User</dc:creator>
  <cp:lastModifiedBy>User</cp:lastModifiedBy>
  <cp:revision>15</cp:revision>
  <dcterms:created xsi:type="dcterms:W3CDTF">2015-12-13T08:39:31Z</dcterms:created>
  <dcterms:modified xsi:type="dcterms:W3CDTF">2016-03-23T11:12:11Z</dcterms:modified>
</cp:coreProperties>
</file>